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7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6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5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0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9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1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18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8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9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1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6E5D-3F15-497F-9928-E0C2643DCA0E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2E390-D617-485B-8E4D-7CA31FF70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2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5512678" y="3039763"/>
            <a:ext cx="2773739" cy="3418061"/>
            <a:chOff x="3129760" y="1877245"/>
            <a:chExt cx="3494598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29760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530135" y="391723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B0F0"/>
                </a:solidFill>
                <a:latin typeface="SassoonPrimaryInfant" pitchFamily="2" charset="0"/>
              </a:rPr>
              <a:t>Singing</a:t>
            </a:r>
            <a:endParaRPr lang="en-GB" sz="2000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764962" y="391723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B0F0"/>
                </a:solidFill>
                <a:latin typeface="SassoonPrimaryInfant" pitchFamily="2" charset="0"/>
              </a:rPr>
              <a:t>Listening</a:t>
            </a:r>
            <a:endParaRPr lang="en-GB" sz="2000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912861" y="3140608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B0F0"/>
                </a:solidFill>
                <a:latin typeface="SassoonPrimaryInfant" pitchFamily="2" charset="0"/>
              </a:rPr>
              <a:t>Playing and Performing</a:t>
            </a:r>
            <a:endParaRPr lang="en-GB" sz="2000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207996" y="833930"/>
            <a:ext cx="1987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assoonPrimaryInfant" pitchFamily="2" charset="0"/>
              </a:rPr>
              <a:t>. Use their voice expressively and creatively by singing songs and speaking chants and rhymes with growing confidence.</a:t>
            </a:r>
          </a:p>
          <a:p>
            <a:r>
              <a:rPr lang="en-US" sz="1200" dirty="0">
                <a:latin typeface="SassoonPrimaryInfant" pitchFamily="2" charset="0"/>
              </a:rPr>
              <a:t>. Sing a song in two parts.</a:t>
            </a:r>
          </a:p>
          <a:p>
            <a:r>
              <a:rPr lang="en-US" sz="1200" dirty="0">
                <a:latin typeface="SassoonPrimaryInfant" pitchFamily="2" charset="0"/>
              </a:rPr>
              <a:t>. Improvise a simple rhythm using different instruments including the voice.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648776" y="3583466"/>
            <a:ext cx="3147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assoonPrimaryInfant" pitchFamily="2" charset="0"/>
              </a:rPr>
              <a:t>. Use tuned and untuned classroom percussion to play accompaniments and tunes.</a:t>
            </a:r>
          </a:p>
          <a:p>
            <a:r>
              <a:rPr lang="en-US" sz="1200" dirty="0">
                <a:latin typeface="SassoonPrimaryInfant" pitchFamily="2" charset="0"/>
              </a:rPr>
              <a:t>. Use tuned and untuned classroom percussion to compose and improvise.</a:t>
            </a:r>
          </a:p>
          <a:p>
            <a:r>
              <a:rPr lang="en-US" sz="1200" dirty="0">
                <a:latin typeface="SassoonPrimaryInfant" pitchFamily="2" charset="0"/>
              </a:rPr>
              <a:t>. Play instruments using the correct techniques with respect.</a:t>
            </a:r>
          </a:p>
          <a:p>
            <a:r>
              <a:rPr lang="en-US" sz="1200" dirty="0">
                <a:latin typeface="SassoonPrimaryInfant" pitchFamily="2" charset="0"/>
              </a:rPr>
              <a:t>. Improvise a simple rhythm using different instruments including the voice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602353" y="820149"/>
            <a:ext cx="198616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assoonPrimaryInfant" pitchFamily="2" charset="0"/>
              </a:rPr>
              <a:t>. Listen with concentration and understanding to a range of high-quality live and recorded music.</a:t>
            </a:r>
          </a:p>
          <a:p>
            <a:r>
              <a:rPr lang="en-US" sz="1200" dirty="0">
                <a:latin typeface="SassoonPrimaryInfant" pitchFamily="2" charset="0"/>
              </a:rPr>
              <a:t>. Build an understanding of the pulse and internalise it when listening to a piece of music.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00B0F0"/>
                </a:solidFill>
                <a:latin typeface="SassoonPrimaryInfant" pitchFamily="2" charset="0"/>
              </a:rPr>
              <a:t>Knowledge</a:t>
            </a:r>
            <a:endParaRPr lang="en-GB" u="sng" dirty="0">
              <a:solidFill>
                <a:srgbClr val="00B0F0"/>
              </a:solidFill>
              <a:latin typeface="SassoonPrimaryInfant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885058" y="1120823"/>
            <a:ext cx="41462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assoonPrimaryInfant" pitchFamily="2" charset="0"/>
              </a:rPr>
              <a:t>. Understand that timbre describes the character or quality of a sound.</a:t>
            </a:r>
          </a:p>
          <a:p>
            <a:r>
              <a:rPr lang="en-US" sz="1200" dirty="0">
                <a:latin typeface="SassoonPrimaryInfant" pitchFamily="2" charset="0"/>
              </a:rPr>
              <a:t>. Understand that texture describes the layers within the music.</a:t>
            </a:r>
          </a:p>
          <a:p>
            <a:r>
              <a:rPr lang="en-US" sz="1200" dirty="0">
                <a:latin typeface="SassoonPrimaryInfant" pitchFamily="2" charset="0"/>
              </a:rPr>
              <a:t>. Understand that structure describes how different sections of music are ordered.</a:t>
            </a:r>
          </a:p>
          <a:p>
            <a:r>
              <a:rPr lang="en-US" sz="1200" dirty="0">
                <a:latin typeface="SassoonPrimaryInfant" pitchFamily="2" charset="0"/>
              </a:rPr>
              <a:t>. Begin to describe a piece of music using a developing understanding of the interrelate musical dimensions (and skill).</a:t>
            </a:r>
          </a:p>
          <a:p>
            <a:r>
              <a:rPr lang="en-US" sz="1200" dirty="0">
                <a:latin typeface="SassoonPrimaryInfant" pitchFamily="2" charset="0"/>
              </a:rPr>
              <a:t>. Develop an understanding of melody, the words and their importance in the music being listened to.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44948"/>
            <a:ext cx="4049449" cy="1730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61353" y="4982552"/>
            <a:ext cx="264134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SassoonPrimaryInfant" pitchFamily="2" charset="0"/>
              </a:rPr>
              <a:t>TVMS</a:t>
            </a:r>
          </a:p>
          <a:p>
            <a:r>
              <a:rPr lang="en-US" sz="1200" dirty="0" smtClean="0">
                <a:latin typeface="SassoonPrimaryInfant" pitchFamily="2" charset="0"/>
              </a:rPr>
              <a:t>. 10 weeks Snappy Classroom (Friday afternoon). </a:t>
            </a:r>
          </a:p>
          <a:p>
            <a:r>
              <a:rPr lang="en-US" sz="1200" dirty="0" smtClean="0">
                <a:latin typeface="SassoonPrimaryInfant" pitchFamily="2" charset="0"/>
              </a:rPr>
              <a:t>. Snappy Spring Sing. </a:t>
            </a:r>
          </a:p>
          <a:p>
            <a:r>
              <a:rPr lang="en-US" sz="1200" dirty="0" smtClean="0">
                <a:latin typeface="SassoonPrimaryInfant" pitchFamily="2" charset="0"/>
              </a:rPr>
              <a:t>. 30 weeks whole school singing (every Wednesday 1 – 1:55pm) taught by Charlotte McLaughlin.</a:t>
            </a:r>
            <a:endParaRPr lang="en-US" sz="1200" dirty="0">
              <a:latin typeface="SassoonPrimaryInfant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948170" y="5079653"/>
            <a:ext cx="25293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SassoonPrimaryInfant" pitchFamily="2" charset="0"/>
              </a:rPr>
              <a:t>Performances</a:t>
            </a:r>
          </a:p>
          <a:p>
            <a:r>
              <a:rPr lang="en-US" sz="1200" dirty="0" smtClean="0">
                <a:latin typeface="SassoonPrimaryInfant" pitchFamily="2" charset="0"/>
              </a:rPr>
              <a:t>. KS1 Christmas performance (to pupils and parents / guardians). </a:t>
            </a:r>
          </a:p>
          <a:p>
            <a:r>
              <a:rPr lang="en-US" sz="1200" dirty="0" smtClean="0">
                <a:latin typeface="SassoonPrimaryInfant" pitchFamily="2" charset="0"/>
              </a:rPr>
              <a:t>. Family Worship (performed to pupils and parents). </a:t>
            </a:r>
            <a:endParaRPr lang="en-US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5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2020-07-07T17:15:38Z</dcterms:created>
  <dcterms:modified xsi:type="dcterms:W3CDTF">2020-07-07T17:20:33Z</dcterms:modified>
</cp:coreProperties>
</file>