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8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7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3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6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0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92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8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7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9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7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46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rved Left Arrow 6"/>
          <p:cNvSpPr/>
          <p:nvPr/>
        </p:nvSpPr>
        <p:spPr>
          <a:xfrm rot="19803118">
            <a:off x="7250687" y="905239"/>
            <a:ext cx="806267" cy="1993767"/>
          </a:xfrm>
          <a:prstGeom prst="curvedLeftArrow">
            <a:avLst>
              <a:gd name="adj1" fmla="val 25000"/>
              <a:gd name="adj2" fmla="val 49151"/>
              <a:gd name="adj3" fmla="val 28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730" y="632127"/>
            <a:ext cx="1213922" cy="15032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05154" y="2143461"/>
            <a:ext cx="180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Understanding Christianity</a:t>
            </a:r>
            <a:endParaRPr lang="en-GB" dirty="0">
              <a:latin typeface="SassoonPrimaryInfant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3689" y="2608532"/>
            <a:ext cx="997826" cy="99782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26555" y="3547899"/>
            <a:ext cx="328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Comparing beliefs and practices</a:t>
            </a:r>
            <a:endParaRPr lang="en-GB" dirty="0">
              <a:latin typeface="SassoonPrimaryInfant" pitchFamily="2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9406" y="2673664"/>
            <a:ext cx="399117" cy="456134"/>
          </a:xfrm>
          <a:prstGeom prst="rect">
            <a:avLst/>
          </a:prstGeom>
        </p:spPr>
      </p:pic>
      <p:pic>
        <p:nvPicPr>
          <p:cNvPr id="1026" name="Picture 2" descr="Rainbow Islam Symbol - My Evil Twin - Digital Art, Religion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093" y="2737888"/>
            <a:ext cx="322727" cy="32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3635" y="2747316"/>
            <a:ext cx="399757" cy="39975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93071" y="3187142"/>
            <a:ext cx="250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Non-Christian faith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5928" y="55108"/>
            <a:ext cx="48965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assoonPrimaryInfant" pitchFamily="2" charset="0"/>
              </a:rPr>
              <a:t>RE Learning Journey  Year 2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3" name="Curved Left Arrow 22"/>
          <p:cNvSpPr/>
          <p:nvPr/>
        </p:nvSpPr>
        <p:spPr>
          <a:xfrm rot="6468472">
            <a:off x="5135218" y="3098496"/>
            <a:ext cx="1081984" cy="2445488"/>
          </a:xfrm>
          <a:prstGeom prst="curvedLeftArrow">
            <a:avLst>
              <a:gd name="adj1" fmla="val 25000"/>
              <a:gd name="adj2" fmla="val 50000"/>
              <a:gd name="adj3" fmla="val 34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5" name="Curved Down Arrow 24"/>
          <p:cNvSpPr/>
          <p:nvPr/>
        </p:nvSpPr>
        <p:spPr>
          <a:xfrm rot="19526281">
            <a:off x="3802958" y="1030581"/>
            <a:ext cx="1868661" cy="1097831"/>
          </a:xfrm>
          <a:prstGeom prst="curvedDownArrow">
            <a:avLst>
              <a:gd name="adj1" fmla="val 25000"/>
              <a:gd name="adj2" fmla="val 50000"/>
              <a:gd name="adj3" fmla="val 260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628" y="292409"/>
            <a:ext cx="2818336" cy="6140142"/>
          </a:xfrm>
          <a:prstGeom prst="rect">
            <a:avLst/>
          </a:prstGeom>
          <a:solidFill>
            <a:srgbClr val="00B050">
              <a:alpha val="32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Autumn</a:t>
            </a:r>
            <a:r>
              <a:rPr lang="en-GB" sz="1400" b="1" u="sng" dirty="0" smtClean="0">
                <a:latin typeface="SassoonPrimaryInfant" pitchFamily="2" charset="0"/>
              </a:rPr>
              <a:t>  </a:t>
            </a:r>
            <a:endParaRPr lang="en-GB" sz="1400" b="1" u="sng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How should we care for others and why does it matter?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In </a:t>
            </a:r>
            <a:r>
              <a:rPr lang="en-GB" sz="1050" dirty="0">
                <a:latin typeface="SassoonPrimaryInfant" pitchFamily="2" charset="0"/>
              </a:rPr>
              <a:t>many religions a key belief is that God loves all people.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 Christians, Muslims and  Jews try to follow the ‘golden rule’ (Care for others.)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People of faith (and none) show that they care for others (e.g. by giving to charity).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Learn about the creation </a:t>
            </a:r>
            <a:r>
              <a:rPr lang="en-GB" sz="1050" dirty="0">
                <a:latin typeface="SassoonPrimaryInfant" pitchFamily="2" charset="0"/>
              </a:rPr>
              <a:t>story in Genesis 1 and that this tells Christians and Jewish people that they must care for the world.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People of different faiths (and none) believe that it is important to look after the natural world.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Why does Christmas matter to Christians? (Digging Deeper)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that Jesus is God and that he was born as a baby in Bethlehem.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 The Bible points out that his birth showed that he was extraordinary (for example, he is worshipped as a king, in Matthew) and that he came to bring good news (for example, to the poor, in Luke).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celebrate Jesus’ birth; Advent for Christians is a time of getting ready for Jesus’ coming.</a:t>
            </a:r>
            <a:endParaRPr lang="en-GB" sz="1400" dirty="0">
              <a:latin typeface="SassoonPrimaryInfant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875483" y="752291"/>
            <a:ext cx="3045528" cy="4616648"/>
          </a:xfrm>
          <a:prstGeom prst="rect">
            <a:avLst/>
          </a:prstGeom>
          <a:solidFill>
            <a:srgbClr val="FFFF00">
              <a:alpha val="47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Spring</a:t>
            </a:r>
          </a:p>
          <a:p>
            <a:r>
              <a:rPr lang="en-GB" sz="1200" b="1" dirty="0" smtClean="0">
                <a:latin typeface="SassoonPrimaryInfant" pitchFamily="2" charset="0"/>
              </a:rPr>
              <a:t>What is the good news that Jesus brings?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</a:t>
            </a:r>
            <a:r>
              <a:rPr lang="en-GB" sz="1050" dirty="0">
                <a:latin typeface="SassoonPrimaryInfant" pitchFamily="2" charset="0"/>
              </a:rPr>
              <a:t>believe Jesus brings good news for all people.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For Christians, this good news includes being loved by God, and being forgiven for bad things. 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believe Jesus is a friend to the poor and friendless. </a:t>
            </a:r>
            <a:endParaRPr lang="en-GB" sz="1050" dirty="0" smtClean="0">
              <a:latin typeface="SassoonPrimaryInfant" pitchFamily="2" charset="0"/>
            </a:endParaRP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</a:t>
            </a:r>
            <a:r>
              <a:rPr lang="en-GB" sz="1050" dirty="0">
                <a:latin typeface="SassoonPrimaryInfant" pitchFamily="2" charset="0"/>
              </a:rPr>
              <a:t>believe Jesus’ teachings make people think hard about how to live and show them the right way.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Why does Easter matter to Christians? (Digging deeper)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Easter </a:t>
            </a:r>
            <a:r>
              <a:rPr lang="en-GB" sz="1050" dirty="0" smtClean="0">
                <a:latin typeface="SassoonPrimaryInfant" pitchFamily="2" charset="0"/>
              </a:rPr>
              <a:t>is very important in the ‘big story’ of the Bible.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Jesus rose</a:t>
            </a:r>
            <a:r>
              <a:rPr lang="en-GB" sz="1050" dirty="0" smtClean="0">
                <a:latin typeface="Comic Sans MS" panose="030F0702030302020204" pitchFamily="66" charset="0"/>
              </a:rPr>
              <a:t> </a:t>
            </a:r>
            <a:r>
              <a:rPr lang="en-GB" sz="1050" dirty="0" smtClean="0">
                <a:latin typeface="SassoonPrimaryInfant" pitchFamily="2" charset="0"/>
              </a:rPr>
              <a:t>again, giving people hope of a new life.</a:t>
            </a:r>
          </a:p>
          <a:p>
            <a:endParaRPr lang="en-GB" b="1" dirty="0">
              <a:latin typeface="Comic Sans MS" panose="030F0702030302020204" pitchFamily="66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280" y="1261824"/>
            <a:ext cx="196947" cy="24389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218439" y="5095369"/>
            <a:ext cx="4044503" cy="1569660"/>
          </a:xfrm>
          <a:prstGeom prst="rect">
            <a:avLst/>
          </a:prstGeom>
          <a:solidFill>
            <a:srgbClr val="7030A0">
              <a:alpha val="26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Summer</a:t>
            </a:r>
          </a:p>
          <a:p>
            <a:r>
              <a:rPr lang="en-GB" sz="1200" b="1" dirty="0" smtClean="0">
                <a:latin typeface="SassoonPrimaryInfant" pitchFamily="2" charset="0"/>
              </a:rPr>
              <a:t>Who makes some places sacred to believers?</a:t>
            </a:r>
          </a:p>
          <a:p>
            <a:endParaRPr lang="en-GB" sz="1200" b="1" dirty="0" smtClean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Some people go to special places to worship.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What happens in places of worship and the significance of some stories, objects, symbols and actions</a:t>
            </a:r>
            <a:r>
              <a:rPr lang="en-GB" sz="1050" dirty="0" smtClean="0">
                <a:latin typeface="SassoonPrimaryInfant" pitchFamily="2" charset="0"/>
              </a:rPr>
              <a:t>.</a:t>
            </a:r>
            <a:endParaRPr lang="en-GB" sz="1200" b="1" dirty="0">
              <a:latin typeface="SassoonPrimaryInfant" pitchFamily="2" charset="0"/>
            </a:endParaRPr>
          </a:p>
          <a:p>
            <a:endParaRPr lang="en-GB" sz="1200" b="1" dirty="0">
              <a:latin typeface="Comic Sans MS" panose="030F0702030302020204" pitchFamily="66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653820" y="5238250"/>
            <a:ext cx="435751" cy="43575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871" y="820481"/>
            <a:ext cx="271284" cy="27128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0093" y="3795284"/>
            <a:ext cx="196947" cy="24389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00702" y="3917036"/>
            <a:ext cx="195089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364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SassoonPrimaryInfant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Cornelius, Julie</cp:lastModifiedBy>
  <cp:revision>17</cp:revision>
  <cp:lastPrinted>2020-04-24T08:24:50Z</cp:lastPrinted>
  <dcterms:created xsi:type="dcterms:W3CDTF">2020-04-22T09:31:51Z</dcterms:created>
  <dcterms:modified xsi:type="dcterms:W3CDTF">2020-04-24T08:24:56Z</dcterms:modified>
</cp:coreProperties>
</file>